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977A0B8-0A55-4657-9799-BA931A505F70}" v="1" dt="2022-12-05T06:04:17.01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nas Pandey" userId="5efe09aec554a0ee" providerId="LiveId" clId="{B977A0B8-0A55-4657-9799-BA931A505F70}"/>
    <pc:docChg chg="custSel addSld modSld">
      <pc:chgData name="Manas Pandey" userId="5efe09aec554a0ee" providerId="LiveId" clId="{B977A0B8-0A55-4657-9799-BA931A505F70}" dt="2022-12-05T06:04:24.332" v="43" actId="14100"/>
      <pc:docMkLst>
        <pc:docMk/>
      </pc:docMkLst>
      <pc:sldChg chg="addSp delSp new mod modClrScheme chgLayout">
        <pc:chgData name="Manas Pandey" userId="5efe09aec554a0ee" providerId="LiveId" clId="{B977A0B8-0A55-4657-9799-BA931A505F70}" dt="2022-12-05T05:51:32.620" v="2" actId="22"/>
        <pc:sldMkLst>
          <pc:docMk/>
          <pc:sldMk cId="1315462212" sldId="256"/>
        </pc:sldMkLst>
        <pc:spChg chg="del">
          <ac:chgData name="Manas Pandey" userId="5efe09aec554a0ee" providerId="LiveId" clId="{B977A0B8-0A55-4657-9799-BA931A505F70}" dt="2022-12-05T05:51:31.854" v="1" actId="700"/>
          <ac:spMkLst>
            <pc:docMk/>
            <pc:sldMk cId="1315462212" sldId="256"/>
            <ac:spMk id="2" creationId="{56722BE5-A1AA-A323-231D-F748A209992E}"/>
          </ac:spMkLst>
        </pc:spChg>
        <pc:spChg chg="del">
          <ac:chgData name="Manas Pandey" userId="5efe09aec554a0ee" providerId="LiveId" clId="{B977A0B8-0A55-4657-9799-BA931A505F70}" dt="2022-12-05T05:51:31.854" v="1" actId="700"/>
          <ac:spMkLst>
            <pc:docMk/>
            <pc:sldMk cId="1315462212" sldId="256"/>
            <ac:spMk id="3" creationId="{8933BB1E-8FF0-6A31-4768-C8D9B4678AFB}"/>
          </ac:spMkLst>
        </pc:spChg>
        <pc:picChg chg="add">
          <ac:chgData name="Manas Pandey" userId="5efe09aec554a0ee" providerId="LiveId" clId="{B977A0B8-0A55-4657-9799-BA931A505F70}" dt="2022-12-05T05:51:32.620" v="2" actId="22"/>
          <ac:picMkLst>
            <pc:docMk/>
            <pc:sldMk cId="1315462212" sldId="256"/>
            <ac:picMk id="5" creationId="{7D512ADD-E4BF-5E02-5B3D-07AB6592DE52}"/>
          </ac:picMkLst>
        </pc:picChg>
      </pc:sldChg>
      <pc:sldChg chg="addSp new mod">
        <pc:chgData name="Manas Pandey" userId="5efe09aec554a0ee" providerId="LiveId" clId="{B977A0B8-0A55-4657-9799-BA931A505F70}" dt="2022-12-05T05:51:58.112" v="4" actId="22"/>
        <pc:sldMkLst>
          <pc:docMk/>
          <pc:sldMk cId="1433666607" sldId="257"/>
        </pc:sldMkLst>
        <pc:picChg chg="add">
          <ac:chgData name="Manas Pandey" userId="5efe09aec554a0ee" providerId="LiveId" clId="{B977A0B8-0A55-4657-9799-BA931A505F70}" dt="2022-12-05T05:51:58.112" v="4" actId="22"/>
          <ac:picMkLst>
            <pc:docMk/>
            <pc:sldMk cId="1433666607" sldId="257"/>
            <ac:picMk id="3" creationId="{5F104435-A2EB-66BC-2FC8-782B86EF9FF9}"/>
          </ac:picMkLst>
        </pc:picChg>
      </pc:sldChg>
      <pc:sldChg chg="addSp delSp new mod">
        <pc:chgData name="Manas Pandey" userId="5efe09aec554a0ee" providerId="LiveId" clId="{B977A0B8-0A55-4657-9799-BA931A505F70}" dt="2022-12-05T05:52:38.772" v="8" actId="22"/>
        <pc:sldMkLst>
          <pc:docMk/>
          <pc:sldMk cId="3439062591" sldId="258"/>
        </pc:sldMkLst>
        <pc:picChg chg="add del">
          <ac:chgData name="Manas Pandey" userId="5efe09aec554a0ee" providerId="LiveId" clId="{B977A0B8-0A55-4657-9799-BA931A505F70}" dt="2022-12-05T05:52:38.371" v="7" actId="478"/>
          <ac:picMkLst>
            <pc:docMk/>
            <pc:sldMk cId="3439062591" sldId="258"/>
            <ac:picMk id="3" creationId="{8D427E9E-056C-CB1A-FC78-0EEBD1051AB1}"/>
          </ac:picMkLst>
        </pc:picChg>
        <pc:picChg chg="add">
          <ac:chgData name="Manas Pandey" userId="5efe09aec554a0ee" providerId="LiveId" clId="{B977A0B8-0A55-4657-9799-BA931A505F70}" dt="2022-12-05T05:52:38.772" v="8" actId="22"/>
          <ac:picMkLst>
            <pc:docMk/>
            <pc:sldMk cId="3439062591" sldId="258"/>
            <ac:picMk id="5" creationId="{791768AC-ADF8-11B6-8C33-CDA646622B22}"/>
          </ac:picMkLst>
        </pc:picChg>
      </pc:sldChg>
      <pc:sldChg chg="addSp new mod">
        <pc:chgData name="Manas Pandey" userId="5efe09aec554a0ee" providerId="LiveId" clId="{B977A0B8-0A55-4657-9799-BA931A505F70}" dt="2022-12-05T05:53:11.497" v="10" actId="22"/>
        <pc:sldMkLst>
          <pc:docMk/>
          <pc:sldMk cId="2527061063" sldId="259"/>
        </pc:sldMkLst>
        <pc:picChg chg="add">
          <ac:chgData name="Manas Pandey" userId="5efe09aec554a0ee" providerId="LiveId" clId="{B977A0B8-0A55-4657-9799-BA931A505F70}" dt="2022-12-05T05:53:11.497" v="10" actId="22"/>
          <ac:picMkLst>
            <pc:docMk/>
            <pc:sldMk cId="2527061063" sldId="259"/>
            <ac:picMk id="3" creationId="{74F7F27F-B077-0BA1-E977-2DB56EE543F1}"/>
          </ac:picMkLst>
        </pc:picChg>
      </pc:sldChg>
      <pc:sldChg chg="addSp new mod">
        <pc:chgData name="Manas Pandey" userId="5efe09aec554a0ee" providerId="LiveId" clId="{B977A0B8-0A55-4657-9799-BA931A505F70}" dt="2022-12-05T05:55:41.875" v="12" actId="22"/>
        <pc:sldMkLst>
          <pc:docMk/>
          <pc:sldMk cId="2416475184" sldId="260"/>
        </pc:sldMkLst>
        <pc:picChg chg="add">
          <ac:chgData name="Manas Pandey" userId="5efe09aec554a0ee" providerId="LiveId" clId="{B977A0B8-0A55-4657-9799-BA931A505F70}" dt="2022-12-05T05:55:41.875" v="12" actId="22"/>
          <ac:picMkLst>
            <pc:docMk/>
            <pc:sldMk cId="2416475184" sldId="260"/>
            <ac:picMk id="3" creationId="{F4185BB5-4923-4D48-E869-461A5FAC7FF4}"/>
          </ac:picMkLst>
        </pc:picChg>
      </pc:sldChg>
      <pc:sldChg chg="addSp modSp new mod">
        <pc:chgData name="Manas Pandey" userId="5efe09aec554a0ee" providerId="LiveId" clId="{B977A0B8-0A55-4657-9799-BA931A505F70}" dt="2022-12-05T06:04:24.332" v="43" actId="14100"/>
        <pc:sldMkLst>
          <pc:docMk/>
          <pc:sldMk cId="2926235323" sldId="261"/>
        </pc:sldMkLst>
        <pc:picChg chg="add mod">
          <ac:chgData name="Manas Pandey" userId="5efe09aec554a0ee" providerId="LiveId" clId="{B977A0B8-0A55-4657-9799-BA931A505F70}" dt="2022-12-05T06:04:08.073" v="36" actId="14100"/>
          <ac:picMkLst>
            <pc:docMk/>
            <pc:sldMk cId="2926235323" sldId="261"/>
            <ac:picMk id="3" creationId="{49BC3817-5869-1CE7-C893-1DFDD6EBF6BD}"/>
          </ac:picMkLst>
        </pc:picChg>
        <pc:picChg chg="add mod">
          <ac:chgData name="Manas Pandey" userId="5efe09aec554a0ee" providerId="LiveId" clId="{B977A0B8-0A55-4657-9799-BA931A505F70}" dt="2022-12-05T06:04:10.403" v="37" actId="1076"/>
          <ac:picMkLst>
            <pc:docMk/>
            <pc:sldMk cId="2926235323" sldId="261"/>
            <ac:picMk id="5" creationId="{5A6A65BD-28B3-CDF4-7005-0D569641B1C0}"/>
          </ac:picMkLst>
        </pc:picChg>
        <pc:picChg chg="add mod">
          <ac:chgData name="Manas Pandey" userId="5efe09aec554a0ee" providerId="LiveId" clId="{B977A0B8-0A55-4657-9799-BA931A505F70}" dt="2022-12-05T06:04:15.089" v="39" actId="1076"/>
          <ac:picMkLst>
            <pc:docMk/>
            <pc:sldMk cId="2926235323" sldId="261"/>
            <ac:picMk id="7" creationId="{B59B9484-4A43-0EDF-7780-8BE62AFC7207}"/>
          </ac:picMkLst>
        </pc:picChg>
        <pc:picChg chg="add mod">
          <ac:chgData name="Manas Pandey" userId="5efe09aec554a0ee" providerId="LiveId" clId="{B977A0B8-0A55-4657-9799-BA931A505F70}" dt="2022-12-05T06:04:24.332" v="43" actId="14100"/>
          <ac:picMkLst>
            <pc:docMk/>
            <pc:sldMk cId="2926235323" sldId="261"/>
            <ac:picMk id="8" creationId="{4E855F51-EE83-7C61-2679-6AAE78B7C6AE}"/>
          </ac:picMkLst>
        </pc:picChg>
      </pc:sldChg>
      <pc:sldChg chg="addSp delSp new mod">
        <pc:chgData name="Manas Pandey" userId="5efe09aec554a0ee" providerId="LiveId" clId="{B977A0B8-0A55-4657-9799-BA931A505F70}" dt="2022-12-05T06:04:03.028" v="35" actId="21"/>
        <pc:sldMkLst>
          <pc:docMk/>
          <pc:sldMk cId="1221411639" sldId="262"/>
        </pc:sldMkLst>
        <pc:picChg chg="add del">
          <ac:chgData name="Manas Pandey" userId="5efe09aec554a0ee" providerId="LiveId" clId="{B977A0B8-0A55-4657-9799-BA931A505F70}" dt="2022-12-05T06:04:03.028" v="35" actId="21"/>
          <ac:picMkLst>
            <pc:docMk/>
            <pc:sldMk cId="1221411639" sldId="262"/>
            <ac:picMk id="3" creationId="{6FA07D90-C355-C3E2-E07E-DA355F01B6AB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BE09D-3B45-8657-ED79-B9851D539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7B52954-68BD-4F55-609D-55CEBDB12A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233452-1EA0-D688-001B-6034F9F9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EEB058-8BB5-28E4-92A2-C95626557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661E8-6D08-7D3C-DD9B-EE3F327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482290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EF184-EB87-7D4D-2FA7-DA33BA730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729F97-3213-D879-23C1-DACE51E641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9807EE-11DF-E8DB-CBBE-E8B471E10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0A9DC2-520A-9DA0-C2C6-25DBDEA26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D619C-C774-917F-9203-273DAB0760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9465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98D2CE-B1EB-1412-E06B-098F2EF54C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8E6317-3147-746C-A793-F2371A05A3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C834D1-A39E-5522-A592-C5198F5F4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CDD6C9-435F-03D5-5584-EA41C4281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D2769C-6FA2-5C86-29FA-F24C6F946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92427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30DDA-1E46-A75F-4D93-8D20E7655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EA09F0-4788-F7EA-0886-537DDD837C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32C35F-6F7A-48CD-9D82-EDA80F161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D4FD32-22DF-0F2E-613D-65890405F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A9527C-7C69-6382-7BAD-FC9F0A95B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32232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0119C-1621-67BC-BAB4-3D1848BC6C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5CCDAD-0407-F564-5E9C-10D01955D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EAFEDD-62E8-A7FC-9914-03B5C7B034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EF9E38-4152-49A8-C43E-D1FE25CCA0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E68589-7A8E-9CCB-A905-1D97D6A9F5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97186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9C881-5950-CD38-E7A7-A9E94D8D8A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DFAB6F-CCB5-C85C-C540-77D1DF41A3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713FC1-A957-B354-70E5-2FBEF7BA0D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B3D539-3F3F-A85B-EC01-08CBF1DF9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1FA9DC-758E-EE69-8CC5-FB9CD47C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8E5DC1-C834-22B7-F526-1B852492CF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894670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BA53A-8A5C-70DA-B784-7B91FB9678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809F2B-136D-CC68-C83D-2A1C1F4FF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98F8898-D832-3044-27D3-3291A82CE6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B88A56-24FD-A1A9-8905-B5343D1BA8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1F13E2-AB5E-AA11-9B58-596FA33F06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29194F-3E17-4F16-4171-C6F2008FC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8133E41-500F-F516-BC77-09B76D3422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9F9EFA-266E-3307-4250-1AD2491C1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81123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D6508-F543-3E5D-685A-70B746FC9F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B63A091-DE32-87EA-79E0-6F3F70E04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E2A96E-C455-AACB-1C5A-9F696E4C96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59777A-FCEB-C3B1-54D9-944D92DB1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71930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D32F31-5E48-9312-1D34-A97F2445A8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72D602-F580-7EF0-1572-FE1C49187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775FFA-286C-544A-54BD-AFE27BC450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9161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1A494-89DC-2402-56CB-4EDC7AEAA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4F7A0-DAA5-1CAB-0E59-48EB9A840D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491E98-624B-D490-C991-4F76ADA9E5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59D1CE-E043-7274-ABF6-EAF439E82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8AD88B-7A42-F7A8-47A1-6D497F06C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FFF9809-B4A0-3572-6037-04B249157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4663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10D553-E647-C0B1-BFFD-CECAE4E2D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FB86D4-EBA0-4330-8411-4F20CE508B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CB84F5E-3099-3E23-D493-F8527C588F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305D79-6968-8206-C34C-54A42A7C7E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EFFDA7-CE3C-0A9F-8E6D-918013529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4BEE4F-5871-C9ED-3C9F-D2E591200A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71911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37D5B54-A4FA-2685-1F0B-942BE3DB0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CD7963-FED3-026A-C893-767DD68239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02CE0-F097-B849-651B-9FB03F93B3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BD5355-1B89-44E5-8A32-5C756360C622}" type="datetimeFigureOut">
              <a:rPr lang="en-IN" smtClean="0"/>
              <a:t>05-12-2022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45732-3ACB-3902-A760-2A90D72BA5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FE969E-31DD-9FBA-42A8-96D08A3187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6BE77D-C7D4-4952-80BC-0440ED3A16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2816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D512ADD-E4BF-5E02-5B3D-07AB6592DE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31850"/>
            <a:ext cx="121920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462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104435-A2EB-66BC-2FC8-782B86EF9F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74969"/>
            <a:ext cx="12192000" cy="5108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3666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91768AC-ADF8-11B6-8C33-CDA646622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0425"/>
            <a:ext cx="12192000" cy="5137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0625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4F7F27F-B077-0BA1-E977-2DB56EE543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19160"/>
            <a:ext cx="12192000" cy="52196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061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185BB5-4923-4D48-E869-461A5FAC7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54075"/>
            <a:ext cx="12192000" cy="5149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475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9BC3817-5869-1CE7-C893-1DFDD6EBF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209174" cy="30451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A6A65BD-28B3-CDF4-7005-0D569641B1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2978137"/>
            <a:ext cx="6335485" cy="23538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59B9484-4A43-0EDF-7780-8BE62AFC72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5486" y="1934474"/>
            <a:ext cx="5941905" cy="243784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855F51-EE83-7C61-2679-6AAE78B7C6A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35486" y="4372320"/>
            <a:ext cx="5403448" cy="2485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235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1411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Manas Pandey</dc:creator>
  <cp:lastModifiedBy>Manas Pandey</cp:lastModifiedBy>
  <cp:revision>1</cp:revision>
  <dcterms:created xsi:type="dcterms:W3CDTF">2022-12-05T05:51:23Z</dcterms:created>
  <dcterms:modified xsi:type="dcterms:W3CDTF">2022-12-05T06:04:25Z</dcterms:modified>
</cp:coreProperties>
</file>

<file path=docProps/thumbnail.jpeg>
</file>